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9ADF-4E12-4794-ACEC-259D94BA527A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4712-7152-4A65-8F08-16EC049E66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Kosarevа IN</dc:creator>
  <cp:lastModifiedBy>Kosarevа IN</cp:lastModifiedBy>
  <cp:revision>3</cp:revision>
  <dcterms:created xsi:type="dcterms:W3CDTF">2015-12-12T18:03:35Z</dcterms:created>
  <dcterms:modified xsi:type="dcterms:W3CDTF">2015-12-12T18:10:26Z</dcterms:modified>
</cp:coreProperties>
</file>